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47"/>
    <p:restoredTop sz="94641"/>
  </p:normalViewPr>
  <p:slideViewPr>
    <p:cSldViewPr snapToGrid="0" snapToObjects="1">
      <p:cViewPr varScale="1">
        <p:scale>
          <a:sx n="136" d="100"/>
          <a:sy n="136" d="100"/>
        </p:scale>
        <p:origin x="31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606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698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025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96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518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946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837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043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613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620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834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8A33A-B6BF-604B-B4F3-81817A757227}" type="datetimeFigureOut">
              <a:rPr lang="es-CO" smtClean="0"/>
              <a:t>8/08/25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42ADC-4AAB-5C4F-8A3A-94FB91B5F9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194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16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48638-8AF7-374D-8AA9-47C4562B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839"/>
            <a:ext cx="10515600" cy="1348033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1991D8-1EA2-874A-BBFC-A4233D457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2115"/>
            <a:ext cx="10515600" cy="3744848"/>
          </a:xfr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419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AC5A2-55C3-6F47-9450-2804D274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1DADD1-541A-1649-9155-3E1BE9F85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1894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1B271-8234-D649-B712-9CBF27A6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9887AA-EC87-E54B-A87C-1869C7AF5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5883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E12A8C-8A43-0F4D-9B65-A0B78C145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DAAB17-5B8A-F949-8230-B7CA8F8AB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6912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3D4CA-853D-4644-8824-333D613F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D8C64-0D94-7E41-9660-5349C917E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7548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0</Words>
  <Application>Microsoft Macintosh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</cp:revision>
  <dcterms:created xsi:type="dcterms:W3CDTF">2025-08-08T23:13:44Z</dcterms:created>
  <dcterms:modified xsi:type="dcterms:W3CDTF">2025-08-08T23:45:27Z</dcterms:modified>
</cp:coreProperties>
</file>